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2" r:id="rId3"/>
    <p:sldId id="260" r:id="rId4"/>
    <p:sldId id="288" r:id="rId5"/>
    <p:sldId id="291" r:id="rId6"/>
    <p:sldId id="292" r:id="rId7"/>
    <p:sldId id="293" r:id="rId8"/>
    <p:sldId id="295" r:id="rId9"/>
    <p:sldId id="296" r:id="rId10"/>
    <p:sldId id="297" r:id="rId11"/>
    <p:sldId id="298" r:id="rId12"/>
    <p:sldId id="299" r:id="rId13"/>
    <p:sldId id="305" r:id="rId14"/>
    <p:sldId id="302" r:id="rId15"/>
    <p:sldId id="303" r:id="rId16"/>
    <p:sldId id="304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7" r:id="rId26"/>
    <p:sldId id="280" r:id="rId27"/>
    <p:sldId id="264" r:id="rId28"/>
    <p:sldId id="319" r:id="rId29"/>
    <p:sldId id="320" r:id="rId30"/>
    <p:sldId id="321" r:id="rId31"/>
    <p:sldId id="268" r:id="rId32"/>
    <p:sldId id="269" r:id="rId33"/>
    <p:sldId id="27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5179" autoAdjust="0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07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718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29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802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16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48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61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38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617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708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81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23580E0-B64F-4BCD-8345-438F66D98D66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70B70AC-F366-4A7A-9DCE-D2E783FB69D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82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9824" y="1734712"/>
            <a:ext cx="9144000" cy="1945190"/>
          </a:xfrm>
        </p:spPr>
        <p:txBody>
          <a:bodyPr>
            <a:normAutofit/>
          </a:bodyPr>
          <a:lstStyle/>
          <a:p>
            <a:pPr algn="ctr"/>
            <a:r>
              <a:rPr lang="en-US" sz="4900" b="1" i="1" dirty="0" smtClean="0"/>
              <a:t>CS302</a:t>
            </a:r>
            <a:br>
              <a:rPr lang="en-US" sz="4900" b="1" i="1" dirty="0" smtClean="0"/>
            </a:br>
            <a:r>
              <a:rPr lang="en-US" sz="4900" b="1" i="1" dirty="0" smtClean="0"/>
              <a:t>Design and Analysis of Algorithms</a:t>
            </a:r>
            <a:endParaRPr lang="en-US" sz="4900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1202" y="4537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Muhammad sohail afzal				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593" y="305962"/>
            <a:ext cx="571500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801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6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77860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60341" y="1817649"/>
            <a:ext cx="6934200" cy="4516244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76773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85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7888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46195" y="1828800"/>
            <a:ext cx="6629400" cy="4505093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264849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7990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58844" y="1828800"/>
            <a:ext cx="6781800" cy="4516244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06289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2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93220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46195" y="1817649"/>
            <a:ext cx="6629400" cy="4516244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74053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90152" name="Picture 8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15737" y="1828800"/>
            <a:ext cx="6934200" cy="4505093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220754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73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9117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38039" y="1828800"/>
            <a:ext cx="6934200" cy="4493941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11266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7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9219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8136" y="1839951"/>
            <a:ext cx="6629400" cy="4482790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158008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3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9629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92298" y="1862254"/>
            <a:ext cx="6781800" cy="4471639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7875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317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9731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44697" y="1839951"/>
            <a:ext cx="6477000" cy="4493942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70947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3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40141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36542" y="1817648"/>
            <a:ext cx="6781800" cy="4516245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79022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Time Sorting – Non Comparison </a:t>
            </a:r>
            <a:r>
              <a:rPr lang="en-US" dirty="0"/>
              <a:t>B</a:t>
            </a:r>
            <a:r>
              <a:rPr lang="en-US" dirty="0" smtClean="0"/>
              <a:t>ased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noticed in previous sorting techniques the most we can reduce sorting time to is “</a:t>
            </a:r>
            <a:r>
              <a:rPr lang="en-US" dirty="0" err="1" smtClean="0"/>
              <a:t>nlogn</a:t>
            </a:r>
            <a:r>
              <a:rPr lang="en-US" dirty="0" smtClean="0"/>
              <a:t>” but all the approaches were comparison based approaches. If we want faster sorting time than “</a:t>
            </a:r>
            <a:r>
              <a:rPr lang="en-US" dirty="0" err="1" smtClean="0"/>
              <a:t>nlogn</a:t>
            </a:r>
            <a:r>
              <a:rPr lang="en-US" dirty="0" smtClean="0"/>
              <a:t>” then it is not possible through comparison approach. We cannot reduce more time by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767" y="2774795"/>
            <a:ext cx="9877425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7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7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40243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9995" y="1815419"/>
            <a:ext cx="6781800" cy="4518474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164215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46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403460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00093" y="1828800"/>
            <a:ext cx="6477000" cy="4516244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53210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5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40960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47331" y="1839951"/>
            <a:ext cx="6781800" cy="4493942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2151852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41062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44337" y="1839951"/>
            <a:ext cx="6477000" cy="4505093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160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3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41165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8137" y="1828800"/>
            <a:ext cx="6629400" cy="4516244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147430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6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42086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33186" y="1828800"/>
            <a:ext cx="6477000" cy="4505093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96690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Bucket Sort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Assumptions :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Input elements are uniformly distributed over [0,1]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7992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Bucket Sort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79" y="1865855"/>
            <a:ext cx="5749569" cy="310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0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2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Bucket Sort</a:t>
            </a:r>
          </a:p>
        </p:txBody>
      </p:sp>
      <p:pic>
        <p:nvPicPr>
          <p:cNvPr id="342020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57865" y="1828800"/>
            <a:ext cx="7429500" cy="4505093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17427233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45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Bucket Sort</a:t>
            </a:r>
          </a:p>
        </p:txBody>
      </p:sp>
      <p:pic>
        <p:nvPicPr>
          <p:cNvPr id="34304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35562" y="1839951"/>
            <a:ext cx="7429500" cy="4471639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44629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Time Sorting – Non Comparison Based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There are three types of linear time sorting algorithms that are based on non-comparison strategy :</a:t>
            </a:r>
          </a:p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 smtClean="0"/>
              <a:t>Counting Sort</a:t>
            </a:r>
          </a:p>
          <a:p>
            <a:pPr marL="457200" indent="-457200">
              <a:buAutoNum type="arabicParenR"/>
            </a:pPr>
            <a:r>
              <a:rPr lang="en-US" dirty="0" smtClean="0"/>
              <a:t>Bucket Sort / Bin Sort</a:t>
            </a:r>
          </a:p>
          <a:p>
            <a:pPr marL="457200" indent="-457200">
              <a:buAutoNum type="arabicParenR"/>
            </a:pPr>
            <a:r>
              <a:rPr lang="en-US" dirty="0" smtClean="0"/>
              <a:t>Radix Sort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67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Bucket Sort</a:t>
            </a:r>
          </a:p>
        </p:txBody>
      </p:sp>
      <p:pic>
        <p:nvPicPr>
          <p:cNvPr id="34406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58226" y="1828800"/>
            <a:ext cx="7429500" cy="4493941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0048854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Radix Sort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246" y="2286000"/>
            <a:ext cx="9974434" cy="405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85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n-Place and Stable Algorithms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871430"/>
            <a:ext cx="9220200" cy="325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396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757" y="1963543"/>
            <a:ext cx="7125628" cy="348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16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093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 Sort</a:t>
            </a:r>
          </a:p>
        </p:txBody>
      </p:sp>
      <p:pic>
        <p:nvPicPr>
          <p:cNvPr id="34509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16927" y="1817649"/>
            <a:ext cx="8753707" cy="4505091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33820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65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Counting Sort</a:t>
            </a:r>
          </a:p>
        </p:txBody>
      </p:sp>
      <p:pic>
        <p:nvPicPr>
          <p:cNvPr id="34816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29522" y="1839950"/>
            <a:ext cx="7761249" cy="4493943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199561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8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 Sort</a:t>
            </a:r>
          </a:p>
        </p:txBody>
      </p:sp>
      <p:pic>
        <p:nvPicPr>
          <p:cNvPr id="34918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38234" y="1737360"/>
            <a:ext cx="7045325" cy="4563079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213750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13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Counting Sort</a:t>
            </a:r>
          </a:p>
        </p:txBody>
      </p:sp>
      <p:pic>
        <p:nvPicPr>
          <p:cNvPr id="35021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49025" y="1826569"/>
            <a:ext cx="7045325" cy="4518475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3571306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13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 dirty="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7581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81146" y="1828800"/>
            <a:ext cx="6781800" cy="4493941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111337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37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 dirty="0">
                <a:solidFill>
                  <a:srgbClr val="940000"/>
                </a:solidFill>
              </a:rPr>
              <a:t>Counting sort</a:t>
            </a:r>
          </a:p>
        </p:txBody>
      </p:sp>
      <p:pic>
        <p:nvPicPr>
          <p:cNvPr id="37683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66639" y="1817648"/>
            <a:ext cx="6629400" cy="4594303"/>
          </a:xfrm>
          <a:noFill/>
          <a:ln/>
        </p:spPr>
      </p:pic>
    </p:spTree>
    <p:extLst>
      <p:ext uri="{BB962C8B-B14F-4D97-AF65-F5344CB8AC3E}">
        <p14:creationId xmlns:p14="http://schemas.microsoft.com/office/powerpoint/2010/main" val="137684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522</TotalTime>
  <Words>166</Words>
  <Application>Microsoft Office PowerPoint</Application>
  <PresentationFormat>Widescreen</PresentationFormat>
  <Paragraphs>42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Calibri</vt:lpstr>
      <vt:lpstr>Calibri Light</vt:lpstr>
      <vt:lpstr>Wingdings</vt:lpstr>
      <vt:lpstr>Retrospect</vt:lpstr>
      <vt:lpstr>CS302 Design and Analysis of Algorithms</vt:lpstr>
      <vt:lpstr>Linear Time Sorting – Non Comparison Based</vt:lpstr>
      <vt:lpstr>Linear Time Sorting – Non Comparison Based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Counting sort</vt:lpstr>
      <vt:lpstr>Bucket Sort</vt:lpstr>
      <vt:lpstr>Bucket Sort</vt:lpstr>
      <vt:lpstr>Bucket Sort</vt:lpstr>
      <vt:lpstr>Bucket Sort</vt:lpstr>
      <vt:lpstr>Bucket Sort</vt:lpstr>
      <vt:lpstr>Radix Sort</vt:lpstr>
      <vt:lpstr>In-Place and Stable Algorithms</vt:lpstr>
      <vt:lpstr>PowerPoint Presentation</vt:lpstr>
    </vt:vector>
  </TitlesOfParts>
  <Company>rg-adguard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CS302 Design and Analysis of Algorithms</dc:title>
  <dc:creator>sohail afzal</dc:creator>
  <cp:lastModifiedBy>Administrator</cp:lastModifiedBy>
  <cp:revision>89</cp:revision>
  <dcterms:created xsi:type="dcterms:W3CDTF">2020-10-09T22:22:29Z</dcterms:created>
  <dcterms:modified xsi:type="dcterms:W3CDTF">2020-10-12T08:48:30Z</dcterms:modified>
</cp:coreProperties>
</file>

<file path=docProps/thumbnail.jpeg>
</file>